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7" r:id="rId11"/>
    <p:sldId id="268" r:id="rId12"/>
    <p:sldId id="269" r:id="rId13"/>
    <p:sldId id="270" r:id="rId14"/>
    <p:sldId id="26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C6BBCD-46DE-4346-B684-D3242DCA863D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E2151D-1BA7-479F-9C3B-2CEB55316D2C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ctr"/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793036-7F90-4DAC-8FB5-0FD644F7078B}" type="parTrans" cxnId="{1D48488D-2455-4DB7-9859-B7E01FA29F5F}">
      <dgm:prSet/>
      <dgm:spPr/>
      <dgm:t>
        <a:bodyPr/>
        <a:lstStyle/>
        <a:p>
          <a:endParaRPr lang="ru-RU"/>
        </a:p>
      </dgm:t>
    </dgm:pt>
    <dgm:pt modelId="{79D1C083-7AC3-4B3D-AE38-6D79927CEAC4}" type="sibTrans" cxnId="{1D48488D-2455-4DB7-9859-B7E01FA29F5F}">
      <dgm:prSet/>
      <dgm:spPr/>
      <dgm:t>
        <a:bodyPr/>
        <a:lstStyle/>
        <a:p>
          <a:endParaRPr lang="ru-RU"/>
        </a:p>
      </dgm:t>
    </dgm:pt>
    <dgm:pt modelId="{CEEF7D7D-52F6-4B80-9F52-0CC462C6151E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sz="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gm:t>
    </dgm:pt>
    <dgm:pt modelId="{9FE516EA-0558-41AE-8700-DA9EC76CF284}" type="parTrans" cxnId="{E27C24CC-ADB0-4E92-928A-44F567BA314C}">
      <dgm:prSet/>
      <dgm:spPr/>
      <dgm:t>
        <a:bodyPr/>
        <a:lstStyle/>
        <a:p>
          <a:endParaRPr lang="ru-RU"/>
        </a:p>
      </dgm:t>
    </dgm:pt>
    <dgm:pt modelId="{F7A43571-F7AD-4795-9059-6A027EC7911D}" type="sibTrans" cxnId="{E27C24CC-ADB0-4E92-928A-44F567BA314C}">
      <dgm:prSet/>
      <dgm:spPr/>
      <dgm:t>
        <a:bodyPr/>
        <a:lstStyle/>
        <a:p>
          <a:endParaRPr lang="ru-RU"/>
        </a:p>
      </dgm:t>
    </dgm:pt>
    <dgm:pt modelId="{553A4A63-B12C-4A90-BB3D-BCF82389A753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90BF0AE5-0D98-4C86-9A30-5708EF39BE92}" type="parTrans" cxnId="{38BE3B42-FD5E-4332-B8E9-69C249FF0838}">
      <dgm:prSet/>
      <dgm:spPr/>
      <dgm:t>
        <a:bodyPr/>
        <a:lstStyle/>
        <a:p>
          <a:endParaRPr lang="ru-RU"/>
        </a:p>
      </dgm:t>
    </dgm:pt>
    <dgm:pt modelId="{3278CA5E-B9CB-4FF2-8F06-045F0E8FB77A}" type="sibTrans" cxnId="{38BE3B42-FD5E-4332-B8E9-69C249FF0838}">
      <dgm:prSet/>
      <dgm:spPr/>
      <dgm:t>
        <a:bodyPr/>
        <a:lstStyle/>
        <a:p>
          <a:endParaRPr lang="ru-RU"/>
        </a:p>
      </dgm:t>
    </dgm:pt>
    <dgm:pt modelId="{A74E125A-FEAF-4FD3-9F59-D83768449CD3}">
      <dgm:prSet phldrT="[Текст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D2A195BB-51D4-476F-AAAB-FDE3417D2E3C}" type="parTrans" cxnId="{5AA74202-2B97-4D51-918F-4A2CFF9AB3D4}">
      <dgm:prSet/>
      <dgm:spPr/>
      <dgm:t>
        <a:bodyPr/>
        <a:lstStyle/>
        <a:p>
          <a:endParaRPr lang="ru-RU"/>
        </a:p>
      </dgm:t>
    </dgm:pt>
    <dgm:pt modelId="{A7C28B87-B038-4738-A085-01ECBB220EB0}" type="sibTrans" cxnId="{5AA74202-2B97-4D51-918F-4A2CFF9AB3D4}">
      <dgm:prSet/>
      <dgm:spPr/>
      <dgm:t>
        <a:bodyPr/>
        <a:lstStyle/>
        <a:p>
          <a:endParaRPr lang="ru-RU"/>
        </a:p>
      </dgm:t>
    </dgm:pt>
    <dgm:pt modelId="{45B7985F-7F38-4D99-A977-9DC3EEC530AF}">
      <dgm:prSet phldrT="[Текст]" phldr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06707AD8-C272-478D-9E66-88492FC974F3}" type="sibTrans" cxnId="{3CA1C3D3-B59C-477B-8EB5-B58E6C834D74}">
      <dgm:prSet/>
      <dgm:spPr/>
      <dgm:t>
        <a:bodyPr/>
        <a:lstStyle/>
        <a:p>
          <a:endParaRPr lang="ru-RU"/>
        </a:p>
      </dgm:t>
    </dgm:pt>
    <dgm:pt modelId="{9F0AACFF-7098-40EA-BA97-915054789052}" type="parTrans" cxnId="{3CA1C3D3-B59C-477B-8EB5-B58E6C834D74}">
      <dgm:prSet/>
      <dgm:spPr/>
      <dgm:t>
        <a:bodyPr/>
        <a:lstStyle/>
        <a:p>
          <a:endParaRPr lang="ru-RU"/>
        </a:p>
      </dgm:t>
    </dgm:pt>
    <dgm:pt modelId="{50AA15CE-9CA6-4F26-97AB-309454D4A28C}" type="pres">
      <dgm:prSet presAssocID="{18C6BBCD-46DE-4346-B684-D3242DCA863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F46405-1151-4C5B-93B0-8621A6A4FF91}" type="pres">
      <dgm:prSet presAssocID="{45B7985F-7F38-4D99-A977-9DC3EEC530AF}" presName="centerShape" presStyleLbl="node0" presStyleIdx="0" presStyleCnt="1" custScaleX="143904" custScaleY="112961" custLinFactNeighborX="-2865" custLinFactNeighborY="3907"/>
      <dgm:spPr/>
      <dgm:t>
        <a:bodyPr/>
        <a:lstStyle/>
        <a:p>
          <a:endParaRPr lang="ru-RU"/>
        </a:p>
      </dgm:t>
    </dgm:pt>
    <dgm:pt modelId="{3B319CA3-C7C1-4CA9-995F-A5853737250B}" type="pres">
      <dgm:prSet presAssocID="{C7793036-7F90-4DAC-8FB5-0FD644F7078B}" presName="Name9" presStyleLbl="parChTrans1D2" presStyleIdx="0" presStyleCnt="4"/>
      <dgm:spPr/>
      <dgm:t>
        <a:bodyPr/>
        <a:lstStyle/>
        <a:p>
          <a:endParaRPr lang="ru-RU"/>
        </a:p>
      </dgm:t>
    </dgm:pt>
    <dgm:pt modelId="{19126C83-646C-4265-809C-9E1D10A2FC22}" type="pres">
      <dgm:prSet presAssocID="{C7793036-7F90-4DAC-8FB5-0FD644F7078B}" presName="connTx" presStyleLbl="parChTrans1D2" presStyleIdx="0" presStyleCnt="4"/>
      <dgm:spPr/>
      <dgm:t>
        <a:bodyPr/>
        <a:lstStyle/>
        <a:p>
          <a:endParaRPr lang="ru-RU"/>
        </a:p>
      </dgm:t>
    </dgm:pt>
    <dgm:pt modelId="{D178361B-DCC0-4C65-97A5-3428663E08B9}" type="pres">
      <dgm:prSet presAssocID="{A9E2151D-1BA7-479F-9C3B-2CEB55316D2C}" presName="node" presStyleLbl="node1" presStyleIdx="0" presStyleCnt="4" custScaleX="125944" custScaleY="115092" custRadScaleRad="91877" custRadScaleInc="-88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43EEDA-59CC-4533-B6C3-9925857D2433}" type="pres">
      <dgm:prSet presAssocID="{9FE516EA-0558-41AE-8700-DA9EC76CF284}" presName="Name9" presStyleLbl="parChTrans1D2" presStyleIdx="1" presStyleCnt="4"/>
      <dgm:spPr/>
      <dgm:t>
        <a:bodyPr/>
        <a:lstStyle/>
        <a:p>
          <a:endParaRPr lang="ru-RU"/>
        </a:p>
      </dgm:t>
    </dgm:pt>
    <dgm:pt modelId="{0AF04B05-8F90-4B9D-A1AA-0EC0BBAD589E}" type="pres">
      <dgm:prSet presAssocID="{9FE516EA-0558-41AE-8700-DA9EC76CF284}" presName="connTx" presStyleLbl="parChTrans1D2" presStyleIdx="1" presStyleCnt="4"/>
      <dgm:spPr/>
      <dgm:t>
        <a:bodyPr/>
        <a:lstStyle/>
        <a:p>
          <a:endParaRPr lang="ru-RU"/>
        </a:p>
      </dgm:t>
    </dgm:pt>
    <dgm:pt modelId="{DF79A053-8C7A-4061-807D-9636E4ECED37}" type="pres">
      <dgm:prSet presAssocID="{CEEF7D7D-52F6-4B80-9F52-0CC462C6151E}" presName="node" presStyleLbl="node1" presStyleIdx="1" presStyleCnt="4" custScaleX="163513" custScaleY="160572" custRadScaleRad="159153" custRadScaleInc="-22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C8AA21-836B-4B5D-B6D5-D0D388935D62}" type="pres">
      <dgm:prSet presAssocID="{90BF0AE5-0D98-4C86-9A30-5708EF39BE92}" presName="Name9" presStyleLbl="parChTrans1D2" presStyleIdx="2" presStyleCnt="4"/>
      <dgm:spPr/>
      <dgm:t>
        <a:bodyPr/>
        <a:lstStyle/>
        <a:p>
          <a:endParaRPr lang="ru-RU"/>
        </a:p>
      </dgm:t>
    </dgm:pt>
    <dgm:pt modelId="{42B499D8-CA8C-4DC6-964F-BBB31F158EAD}" type="pres">
      <dgm:prSet presAssocID="{90BF0AE5-0D98-4C86-9A30-5708EF39BE92}" presName="connTx" presStyleLbl="parChTrans1D2" presStyleIdx="2" presStyleCnt="4"/>
      <dgm:spPr/>
      <dgm:t>
        <a:bodyPr/>
        <a:lstStyle/>
        <a:p>
          <a:endParaRPr lang="ru-RU"/>
        </a:p>
      </dgm:t>
    </dgm:pt>
    <dgm:pt modelId="{D3CC2C24-EEE3-449C-B1B8-5C2D4B58079D}" type="pres">
      <dgm:prSet presAssocID="{553A4A63-B12C-4A90-BB3D-BCF82389A753}" presName="node" presStyleLbl="node1" presStyleIdx="2" presStyleCnt="4" custScaleX="170277" custScaleY="110470" custRadScaleRad="92848" custRadScaleInc="135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8C82D0-5DDC-46DF-BD9E-E0F9F6DACFC6}" type="pres">
      <dgm:prSet presAssocID="{D2A195BB-51D4-476F-AAAB-FDE3417D2E3C}" presName="Name9" presStyleLbl="parChTrans1D2" presStyleIdx="3" presStyleCnt="4"/>
      <dgm:spPr/>
      <dgm:t>
        <a:bodyPr/>
        <a:lstStyle/>
        <a:p>
          <a:endParaRPr lang="ru-RU"/>
        </a:p>
      </dgm:t>
    </dgm:pt>
    <dgm:pt modelId="{40C1485A-6EC4-4240-A9BE-0A9CED95C40B}" type="pres">
      <dgm:prSet presAssocID="{D2A195BB-51D4-476F-AAAB-FDE3417D2E3C}" presName="connTx" presStyleLbl="parChTrans1D2" presStyleIdx="3" presStyleCnt="4"/>
      <dgm:spPr/>
      <dgm:t>
        <a:bodyPr/>
        <a:lstStyle/>
        <a:p>
          <a:endParaRPr lang="ru-RU"/>
        </a:p>
      </dgm:t>
    </dgm:pt>
    <dgm:pt modelId="{3056B6E0-2AEB-4837-ACEB-F03298737653}" type="pres">
      <dgm:prSet presAssocID="{A74E125A-FEAF-4FD3-9F59-D83768449CD3}" presName="node" presStyleLbl="node1" presStyleIdx="3" presStyleCnt="4" custScaleX="174159" custScaleY="160180" custRadScaleRad="165296" custRadScaleInc="14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6650C2-2DB3-4883-ABAC-66510B74103E}" type="presOf" srcId="{9FE516EA-0558-41AE-8700-DA9EC76CF284}" destId="{EC43EEDA-59CC-4533-B6C3-9925857D2433}" srcOrd="0" destOrd="0" presId="urn:microsoft.com/office/officeart/2005/8/layout/radial1"/>
    <dgm:cxn modelId="{D8F2AA04-079E-4874-A14C-AA82826A7BD5}" type="presOf" srcId="{18C6BBCD-46DE-4346-B684-D3242DCA863D}" destId="{50AA15CE-9CA6-4F26-97AB-309454D4A28C}" srcOrd="0" destOrd="0" presId="urn:microsoft.com/office/officeart/2005/8/layout/radial1"/>
    <dgm:cxn modelId="{C11C9E29-780C-4DB9-A788-0B5CF2105C1D}" type="presOf" srcId="{9FE516EA-0558-41AE-8700-DA9EC76CF284}" destId="{0AF04B05-8F90-4B9D-A1AA-0EC0BBAD589E}" srcOrd="1" destOrd="0" presId="urn:microsoft.com/office/officeart/2005/8/layout/radial1"/>
    <dgm:cxn modelId="{5AA74202-2B97-4D51-918F-4A2CFF9AB3D4}" srcId="{45B7985F-7F38-4D99-A977-9DC3EEC530AF}" destId="{A74E125A-FEAF-4FD3-9F59-D83768449CD3}" srcOrd="3" destOrd="0" parTransId="{D2A195BB-51D4-476F-AAAB-FDE3417D2E3C}" sibTransId="{A7C28B87-B038-4738-A085-01ECBB220EB0}"/>
    <dgm:cxn modelId="{38BE3B42-FD5E-4332-B8E9-69C249FF0838}" srcId="{45B7985F-7F38-4D99-A977-9DC3EEC530AF}" destId="{553A4A63-B12C-4A90-BB3D-BCF82389A753}" srcOrd="2" destOrd="0" parTransId="{90BF0AE5-0D98-4C86-9A30-5708EF39BE92}" sibTransId="{3278CA5E-B9CB-4FF2-8F06-045F0E8FB77A}"/>
    <dgm:cxn modelId="{CFE74E95-F67E-4DD7-8342-8A143AB196C3}" type="presOf" srcId="{A9E2151D-1BA7-479F-9C3B-2CEB55316D2C}" destId="{D178361B-DCC0-4C65-97A5-3428663E08B9}" srcOrd="0" destOrd="0" presId="urn:microsoft.com/office/officeart/2005/8/layout/radial1"/>
    <dgm:cxn modelId="{0ED73E65-A3D2-4E74-A13B-BA86BE8999B0}" type="presOf" srcId="{90BF0AE5-0D98-4C86-9A30-5708EF39BE92}" destId="{42B499D8-CA8C-4DC6-964F-BBB31F158EAD}" srcOrd="1" destOrd="0" presId="urn:microsoft.com/office/officeart/2005/8/layout/radial1"/>
    <dgm:cxn modelId="{D61D832E-3EC9-46D4-80BA-D0FC25A4C238}" type="presOf" srcId="{90BF0AE5-0D98-4C86-9A30-5708EF39BE92}" destId="{61C8AA21-836B-4B5D-B6D5-D0D388935D62}" srcOrd="0" destOrd="0" presId="urn:microsoft.com/office/officeart/2005/8/layout/radial1"/>
    <dgm:cxn modelId="{1D48488D-2455-4DB7-9859-B7E01FA29F5F}" srcId="{45B7985F-7F38-4D99-A977-9DC3EEC530AF}" destId="{A9E2151D-1BA7-479F-9C3B-2CEB55316D2C}" srcOrd="0" destOrd="0" parTransId="{C7793036-7F90-4DAC-8FB5-0FD644F7078B}" sibTransId="{79D1C083-7AC3-4B3D-AE38-6D79927CEAC4}"/>
    <dgm:cxn modelId="{3CA1C3D3-B59C-477B-8EB5-B58E6C834D74}" srcId="{18C6BBCD-46DE-4346-B684-D3242DCA863D}" destId="{45B7985F-7F38-4D99-A977-9DC3EEC530AF}" srcOrd="0" destOrd="0" parTransId="{9F0AACFF-7098-40EA-BA97-915054789052}" sibTransId="{06707AD8-C272-478D-9E66-88492FC974F3}"/>
    <dgm:cxn modelId="{3D7F5463-DCF8-474F-822F-2A222C18657D}" type="presOf" srcId="{CEEF7D7D-52F6-4B80-9F52-0CC462C6151E}" destId="{DF79A053-8C7A-4061-807D-9636E4ECED37}" srcOrd="0" destOrd="0" presId="urn:microsoft.com/office/officeart/2005/8/layout/radial1"/>
    <dgm:cxn modelId="{B0BED7F5-24B7-4B38-A0C8-9CAF3E581C1F}" type="presOf" srcId="{D2A195BB-51D4-476F-AAAB-FDE3417D2E3C}" destId="{498C82D0-5DDC-46DF-BD9E-E0F9F6DACFC6}" srcOrd="0" destOrd="0" presId="urn:microsoft.com/office/officeart/2005/8/layout/radial1"/>
    <dgm:cxn modelId="{E27C24CC-ADB0-4E92-928A-44F567BA314C}" srcId="{45B7985F-7F38-4D99-A977-9DC3EEC530AF}" destId="{CEEF7D7D-52F6-4B80-9F52-0CC462C6151E}" srcOrd="1" destOrd="0" parTransId="{9FE516EA-0558-41AE-8700-DA9EC76CF284}" sibTransId="{F7A43571-F7AD-4795-9059-6A027EC7911D}"/>
    <dgm:cxn modelId="{95E5FEAF-62A0-4242-BD06-C62B4474F77F}" type="presOf" srcId="{D2A195BB-51D4-476F-AAAB-FDE3417D2E3C}" destId="{40C1485A-6EC4-4240-A9BE-0A9CED95C40B}" srcOrd="1" destOrd="0" presId="urn:microsoft.com/office/officeart/2005/8/layout/radial1"/>
    <dgm:cxn modelId="{12869D79-3310-4BA1-8347-F3E00F24E6AA}" type="presOf" srcId="{553A4A63-B12C-4A90-BB3D-BCF82389A753}" destId="{D3CC2C24-EEE3-449C-B1B8-5C2D4B58079D}" srcOrd="0" destOrd="0" presId="urn:microsoft.com/office/officeart/2005/8/layout/radial1"/>
    <dgm:cxn modelId="{ACDF35CE-7FB0-42F2-9595-AF54686DF37E}" type="presOf" srcId="{A74E125A-FEAF-4FD3-9F59-D83768449CD3}" destId="{3056B6E0-2AEB-4837-ACEB-F03298737653}" srcOrd="0" destOrd="0" presId="urn:microsoft.com/office/officeart/2005/8/layout/radial1"/>
    <dgm:cxn modelId="{14691AD4-D0C6-428B-A2B0-939393FB945F}" type="presOf" srcId="{C7793036-7F90-4DAC-8FB5-0FD644F7078B}" destId="{19126C83-646C-4265-809C-9E1D10A2FC22}" srcOrd="1" destOrd="0" presId="urn:microsoft.com/office/officeart/2005/8/layout/radial1"/>
    <dgm:cxn modelId="{142BA898-B6E5-4843-814A-9E6434A69111}" type="presOf" srcId="{45B7985F-7F38-4D99-A977-9DC3EEC530AF}" destId="{70F46405-1151-4C5B-93B0-8621A6A4FF91}" srcOrd="0" destOrd="0" presId="urn:microsoft.com/office/officeart/2005/8/layout/radial1"/>
    <dgm:cxn modelId="{8576EA5D-1444-4E2A-923E-9E17BA9FE5AA}" type="presOf" srcId="{C7793036-7F90-4DAC-8FB5-0FD644F7078B}" destId="{3B319CA3-C7C1-4CA9-995F-A5853737250B}" srcOrd="0" destOrd="0" presId="urn:microsoft.com/office/officeart/2005/8/layout/radial1"/>
    <dgm:cxn modelId="{3787A9EE-BFBE-470B-9816-FA215B504E10}" type="presParOf" srcId="{50AA15CE-9CA6-4F26-97AB-309454D4A28C}" destId="{70F46405-1151-4C5B-93B0-8621A6A4FF91}" srcOrd="0" destOrd="0" presId="urn:microsoft.com/office/officeart/2005/8/layout/radial1"/>
    <dgm:cxn modelId="{5C29BDB5-4946-41AA-B369-6E46A2BE93E3}" type="presParOf" srcId="{50AA15CE-9CA6-4F26-97AB-309454D4A28C}" destId="{3B319CA3-C7C1-4CA9-995F-A5853737250B}" srcOrd="1" destOrd="0" presId="urn:microsoft.com/office/officeart/2005/8/layout/radial1"/>
    <dgm:cxn modelId="{843B99F9-5238-46C2-9667-1DF564FDB17F}" type="presParOf" srcId="{3B319CA3-C7C1-4CA9-995F-A5853737250B}" destId="{19126C83-646C-4265-809C-9E1D10A2FC22}" srcOrd="0" destOrd="0" presId="urn:microsoft.com/office/officeart/2005/8/layout/radial1"/>
    <dgm:cxn modelId="{C790DB8A-9555-46E2-BF2A-865A8A0D2DCA}" type="presParOf" srcId="{50AA15CE-9CA6-4F26-97AB-309454D4A28C}" destId="{D178361B-DCC0-4C65-97A5-3428663E08B9}" srcOrd="2" destOrd="0" presId="urn:microsoft.com/office/officeart/2005/8/layout/radial1"/>
    <dgm:cxn modelId="{98901504-B3A6-4F4B-9C31-F4492FBDE24E}" type="presParOf" srcId="{50AA15CE-9CA6-4F26-97AB-309454D4A28C}" destId="{EC43EEDA-59CC-4533-B6C3-9925857D2433}" srcOrd="3" destOrd="0" presId="urn:microsoft.com/office/officeart/2005/8/layout/radial1"/>
    <dgm:cxn modelId="{28C74109-C8E0-4164-907A-2D08495E6F1D}" type="presParOf" srcId="{EC43EEDA-59CC-4533-B6C3-9925857D2433}" destId="{0AF04B05-8F90-4B9D-A1AA-0EC0BBAD589E}" srcOrd="0" destOrd="0" presId="urn:microsoft.com/office/officeart/2005/8/layout/radial1"/>
    <dgm:cxn modelId="{6C530B8B-011D-4605-998A-D5BDB561C080}" type="presParOf" srcId="{50AA15CE-9CA6-4F26-97AB-309454D4A28C}" destId="{DF79A053-8C7A-4061-807D-9636E4ECED37}" srcOrd="4" destOrd="0" presId="urn:microsoft.com/office/officeart/2005/8/layout/radial1"/>
    <dgm:cxn modelId="{B256F0F6-6F7F-4CA5-B8EE-997A6C572DF4}" type="presParOf" srcId="{50AA15CE-9CA6-4F26-97AB-309454D4A28C}" destId="{61C8AA21-836B-4B5D-B6D5-D0D388935D62}" srcOrd="5" destOrd="0" presId="urn:microsoft.com/office/officeart/2005/8/layout/radial1"/>
    <dgm:cxn modelId="{ED034E54-E9FF-4FF6-8B1F-EB31710D42F3}" type="presParOf" srcId="{61C8AA21-836B-4B5D-B6D5-D0D388935D62}" destId="{42B499D8-CA8C-4DC6-964F-BBB31F158EAD}" srcOrd="0" destOrd="0" presId="urn:microsoft.com/office/officeart/2005/8/layout/radial1"/>
    <dgm:cxn modelId="{189B8D5B-B5DA-4E7C-9517-35FC6D903A7A}" type="presParOf" srcId="{50AA15CE-9CA6-4F26-97AB-309454D4A28C}" destId="{D3CC2C24-EEE3-449C-B1B8-5C2D4B58079D}" srcOrd="6" destOrd="0" presId="urn:microsoft.com/office/officeart/2005/8/layout/radial1"/>
    <dgm:cxn modelId="{27C1CD82-3DB0-45A3-9FD2-E6588B97BF9F}" type="presParOf" srcId="{50AA15CE-9CA6-4F26-97AB-309454D4A28C}" destId="{498C82D0-5DDC-46DF-BD9E-E0F9F6DACFC6}" srcOrd="7" destOrd="0" presId="urn:microsoft.com/office/officeart/2005/8/layout/radial1"/>
    <dgm:cxn modelId="{8FA1D8E4-5EFD-4327-9928-9DB5613F0F43}" type="presParOf" srcId="{498C82D0-5DDC-46DF-BD9E-E0F9F6DACFC6}" destId="{40C1485A-6EC4-4240-A9BE-0A9CED95C40B}" srcOrd="0" destOrd="0" presId="urn:microsoft.com/office/officeart/2005/8/layout/radial1"/>
    <dgm:cxn modelId="{B43CB9FF-37F1-400E-B7C8-A49B84899184}" type="presParOf" srcId="{50AA15CE-9CA6-4F26-97AB-309454D4A28C}" destId="{3056B6E0-2AEB-4837-ACEB-F03298737653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F46405-1151-4C5B-93B0-8621A6A4FF91}">
      <dsp:nvSpPr>
        <dsp:cNvPr id="0" name=""/>
        <dsp:cNvSpPr/>
      </dsp:nvSpPr>
      <dsp:spPr>
        <a:xfrm>
          <a:off x="4636395" y="2569917"/>
          <a:ext cx="2737087" cy="214854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200" kern="1200" dirty="0"/>
        </a:p>
      </dsp:txBody>
      <dsp:txXfrm>
        <a:off x="5037232" y="2884564"/>
        <a:ext cx="1935413" cy="1519250"/>
      </dsp:txXfrm>
    </dsp:sp>
    <dsp:sp modelId="{3B319CA3-C7C1-4CA9-995F-A5853737250B}">
      <dsp:nvSpPr>
        <dsp:cNvPr id="0" name=""/>
        <dsp:cNvSpPr/>
      </dsp:nvSpPr>
      <dsp:spPr>
        <a:xfrm rot="16177276">
          <a:off x="5851510" y="2410527"/>
          <a:ext cx="290735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290735" y="140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5989609" y="2417299"/>
        <a:ext cx="14536" cy="14536"/>
      </dsp:txXfrm>
    </dsp:sp>
    <dsp:sp modelId="{D178361B-DCC0-4C65-97A5-3428663E08B9}">
      <dsp:nvSpPr>
        <dsp:cNvPr id="0" name=""/>
        <dsp:cNvSpPr/>
      </dsp:nvSpPr>
      <dsp:spPr>
        <a:xfrm>
          <a:off x="4790939" y="90146"/>
          <a:ext cx="2395484" cy="218907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41750" y="410729"/>
        <a:ext cx="1693862" cy="1547910"/>
      </dsp:txXfrm>
    </dsp:sp>
    <dsp:sp modelId="{EC43EEDA-59CC-4533-B6C3-9925857D2433}">
      <dsp:nvSpPr>
        <dsp:cNvPr id="0" name=""/>
        <dsp:cNvSpPr/>
      </dsp:nvSpPr>
      <dsp:spPr>
        <a:xfrm rot="21379394">
          <a:off x="7367723" y="3505207"/>
          <a:ext cx="1163070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1163070" y="140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920181" y="3490171"/>
        <a:ext cx="58153" cy="58153"/>
      </dsp:txXfrm>
    </dsp:sp>
    <dsp:sp modelId="{DF79A053-8C7A-4061-807D-9636E4ECED37}">
      <dsp:nvSpPr>
        <dsp:cNvPr id="0" name=""/>
        <dsp:cNvSpPr/>
      </dsp:nvSpPr>
      <dsp:spPr>
        <a:xfrm>
          <a:off x="8526278" y="1855184"/>
          <a:ext cx="3110055" cy="305411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sp:txBody>
      <dsp:txXfrm>
        <a:off x="8981735" y="2302449"/>
        <a:ext cx="2199141" cy="2159586"/>
      </dsp:txXfrm>
    </dsp:sp>
    <dsp:sp modelId="{61C8AA21-836B-4B5D-B6D5-D0D388935D62}">
      <dsp:nvSpPr>
        <dsp:cNvPr id="0" name=""/>
        <dsp:cNvSpPr/>
      </dsp:nvSpPr>
      <dsp:spPr>
        <a:xfrm rot="16369388">
          <a:off x="5935817" y="4686614"/>
          <a:ext cx="34048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34048" y="140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951990" y="4699803"/>
        <a:ext cx="1702" cy="1702"/>
      </dsp:txXfrm>
    </dsp:sp>
    <dsp:sp modelId="{D3CC2C24-EEE3-449C-B1B8-5C2D4B58079D}">
      <dsp:nvSpPr>
        <dsp:cNvPr id="0" name=""/>
        <dsp:cNvSpPr/>
      </dsp:nvSpPr>
      <dsp:spPr>
        <a:xfrm>
          <a:off x="4282545" y="4683113"/>
          <a:ext cx="3238708" cy="210116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735" tIns="38735" rIns="38735" bIns="3873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100" kern="1200" dirty="0"/>
        </a:p>
      </dsp:txBody>
      <dsp:txXfrm>
        <a:off x="4756843" y="4990821"/>
        <a:ext cx="2290112" cy="1485749"/>
      </dsp:txXfrm>
    </dsp:sp>
    <dsp:sp modelId="{498C82D0-5DDC-46DF-BD9E-E0F9F6DACFC6}">
      <dsp:nvSpPr>
        <dsp:cNvPr id="0" name=""/>
        <dsp:cNvSpPr/>
      </dsp:nvSpPr>
      <dsp:spPr>
        <a:xfrm rot="11009441">
          <a:off x="3711497" y="3518612"/>
          <a:ext cx="929874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929874" y="140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153187" y="3509405"/>
        <a:ext cx="46493" cy="46493"/>
      </dsp:txXfrm>
    </dsp:sp>
    <dsp:sp modelId="{3056B6E0-2AEB-4837-ACEB-F03298737653}">
      <dsp:nvSpPr>
        <dsp:cNvPr id="0" name=""/>
        <dsp:cNvSpPr/>
      </dsp:nvSpPr>
      <dsp:spPr>
        <a:xfrm>
          <a:off x="403446" y="1880203"/>
          <a:ext cx="3312544" cy="304666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300" kern="1200" dirty="0"/>
        </a:p>
      </dsp:txBody>
      <dsp:txXfrm>
        <a:off x="888557" y="2326376"/>
        <a:ext cx="2342322" cy="21543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6F63F-AF2B-4321-8A47-2A10F4AFC8DC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4547F-FA9C-4C61-AF2A-ACCB84FAE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641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4547F-FA9C-4C61-AF2A-ACCB84FAE46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526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56561-8E97-41FC-9EFF-9954E57FBA06}" type="datetime1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28E94-CFE6-4CF7-B674-37DF40C15A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77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F2A6-47EB-47C8-A54E-4ABCB524E07B}" type="datetime1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28E94-CFE6-4CF7-B674-37DF40C15A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36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BA0D9-A16F-4B90-8501-15DCFA6E3D64}" type="datetime1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28E94-CFE6-4CF7-B674-37DF40C15A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196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101B6-D153-4799-A9CE-38417CCA4131}" type="datetime1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28E94-CFE6-4CF7-B674-37DF40C15A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FE0E-EA61-48D4-9B95-DE57FADD590A}" type="datetime1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28E94-CFE6-4CF7-B674-37DF40C15A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204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7CE0-28DA-4406-AE0C-FAC86FBFC3D1}" type="datetime1">
              <a:rPr lang="ru-RU" smtClean="0"/>
              <a:pPr/>
              <a:t>12.03.2018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28E94-CFE6-4CF7-B674-37DF40C15A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140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DAC1-46C6-4523-8496-F32FFC4B77A8}" type="datetime1">
              <a:rPr lang="ru-RU" smtClean="0"/>
              <a:pPr/>
              <a:t>12.03.2018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28E94-CFE6-4CF7-B674-37DF40C15A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79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131A9-B75A-4B4E-9DA4-4F7A7F98C6BF}" type="datetime1">
              <a:rPr lang="ru-RU" smtClean="0"/>
              <a:pPr/>
              <a:t>12.03.2018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28E94-CFE6-4CF7-B674-37DF40C15A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46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C33C2-4B2E-4FEE-91D1-AF533D38423A}" type="datetime1">
              <a:rPr lang="ru-RU" smtClean="0"/>
              <a:pPr/>
              <a:t>12.03.2018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28E94-CFE6-4CF7-B674-37DF40C15A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330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1ED65-D530-4191-B3AD-C8369B2E4A7E}" type="datetime1">
              <a:rPr lang="ru-RU" smtClean="0"/>
              <a:pPr/>
              <a:t>12.03.2018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28E94-CFE6-4CF7-B674-37DF40C15A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68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F4567-5743-4B49-95CB-61B1267548C7}" type="datetime1">
              <a:rPr lang="ru-RU" smtClean="0"/>
              <a:pPr/>
              <a:t>12.03.2018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28E94-CFE6-4CF7-B674-37DF40C15A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79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E18F7-C9DD-4797-B740-E76D329A7791}" type="datetime1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28E94-CFE6-4CF7-B674-37DF40C15A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443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png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583843" y="0"/>
            <a:ext cx="9024313" cy="1815903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и науки Российской Федерации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ФЕДЕРАЛЬНОЕ ГОСУДАРСТВЕННОЕ БЮДЖЕТНОЕ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ОБРАЗОВАТЕЛЬНОЕ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УЧРЕЖДЕНИЕ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ВЫСШЕГО ОБРАЗОВАНИЯ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«ОРЕНБУРГСКИЙ ГОСУДАРСТВЕННЫЙ УНИВЕРСИТЕТ»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469077"/>
            <a:ext cx="12192000" cy="201232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ФИЗИКО-ХИМИЧЕСКИЕ АСПЕКТЫ ИЗВЛЕЧЕНИЯ НЕОДИМА ИЗ БЕДНЫХ РУД  И ТЕХНОГЕННЫХ ОТХОДОВ</a:t>
            </a:r>
            <a:endParaRPr lang="ru-RU" sz="4000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709577" y="4649272"/>
            <a:ext cx="11482423" cy="2208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работы</a:t>
            </a:r>
          </a:p>
          <a:p>
            <a:pPr algn="r">
              <a:lnSpc>
                <a:spcPct val="50000"/>
              </a:lnSpc>
            </a:pPr>
            <a:r>
              <a:rPr lang="ru-R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канд.хим.наук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доцент</a:t>
            </a:r>
          </a:p>
          <a:p>
            <a:pPr algn="r">
              <a:lnSpc>
                <a:spcPct val="50000"/>
              </a:lnSpc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 В. Сальникова</a:t>
            </a:r>
          </a:p>
          <a:p>
            <a:pPr algn="r">
              <a:lnSpc>
                <a:spcPct val="50000"/>
              </a:lnSpc>
            </a:pP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50000"/>
              </a:lnSpc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Исполнители</a:t>
            </a:r>
          </a:p>
          <a:p>
            <a:pPr algn="r">
              <a:lnSpc>
                <a:spcPct val="50000"/>
              </a:lnSpc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гр. 13ФПХ(с)АХ</a:t>
            </a:r>
          </a:p>
          <a:p>
            <a:pPr algn="r">
              <a:lnSpc>
                <a:spcPct val="50000"/>
              </a:lnSpc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Н. Верёвка, Е. Ю. Карева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9" y="154564"/>
            <a:ext cx="1141938" cy="214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53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27"/>
            <a:ext cx="2240924" cy="31586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0015" y="545758"/>
            <a:ext cx="10827109" cy="1171535"/>
          </a:xfrm>
        </p:spPr>
        <p:txBody>
          <a:bodyPr>
            <a:normAutofit/>
          </a:bodyPr>
          <a:lstStyle/>
          <a:p>
            <a:pPr algn="ctr"/>
            <a:r>
              <a:rPr lang="ru-RU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</a:t>
            </a:r>
            <a:endParaRPr lang="ru-RU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397" y="2240847"/>
            <a:ext cx="11508347" cy="6078905"/>
          </a:xfrm>
        </p:spPr>
        <p:txBody>
          <a:bodyPr>
            <a:normAutofit/>
          </a:bodyPr>
          <a:lstStyle/>
          <a:p>
            <a:pPr marL="0" indent="72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Экстракция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метод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извлечения вещества из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раствора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подходящего растворителя (</a:t>
            </a: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экстрагента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72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Простейший способ экстракции из раствора – однократная или многократная промывка экстрагентом в </a:t>
            </a: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делительной воронке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72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Раствор, полученный в результате экстракции и отделенный тем или другим способом от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нерастворившегося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вещества, называется 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экстрактом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54544" y="6220787"/>
            <a:ext cx="2743200" cy="365125"/>
          </a:xfrm>
        </p:spPr>
        <p:txBody>
          <a:bodyPr/>
          <a:lstStyle/>
          <a:p>
            <a:fld id="{7FB28E94-CFE6-4CF7-B674-37DF40C15A7D}" type="slidenum">
              <a:rPr lang="ru-RU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460" y="22203"/>
            <a:ext cx="4133279" cy="68357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269" y="0"/>
            <a:ext cx="4787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5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06059" y="6311900"/>
            <a:ext cx="2743200" cy="365125"/>
          </a:xfrm>
        </p:spPr>
        <p:txBody>
          <a:bodyPr/>
          <a:lstStyle/>
          <a:p>
            <a:fld id="{7FB28E94-CFE6-4CF7-B674-37DF40C15A7D}" type="slidenum">
              <a:rPr lang="ru-RU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617" y="814271"/>
            <a:ext cx="3450635" cy="46028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11007" y="5053034"/>
            <a:ext cx="34952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Экстракция в делительных воронках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353016"/>
              </p:ext>
            </p:extLst>
          </p:nvPr>
        </p:nvGraphicFramePr>
        <p:xfrm>
          <a:off x="7945214" y="869983"/>
          <a:ext cx="2724383" cy="1876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ChemSketch" r:id="rId4" imgW="1435608" imgH="1002792" progId="ACD.ChemSketch.20">
                  <p:embed/>
                </p:oleObj>
              </mc:Choice>
              <mc:Fallback>
                <p:oleObj name="ChemSketch" r:id="rId4" imgW="1435608" imgH="1002792" progId="ACD.ChemSketch.2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5214" y="869983"/>
                        <a:ext cx="2724383" cy="18763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870064" y="2746379"/>
            <a:ext cx="2871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Трибутилфосфат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(ТБФ)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565333"/>
              </p:ext>
            </p:extLst>
          </p:nvPr>
        </p:nvGraphicFramePr>
        <p:xfrm>
          <a:off x="4372844" y="3783920"/>
          <a:ext cx="3429590" cy="2324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ChemSketch" r:id="rId6" imgW="2301240" imgH="1560576" progId="ACD.ChemSketch.20">
                  <p:embed/>
                </p:oleObj>
              </mc:Choice>
              <mc:Fallback>
                <p:oleObj name="ChemSketch" r:id="rId6" imgW="2301240" imgH="1560576" progId="ACD.ChemSketch.2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2844" y="3783920"/>
                        <a:ext cx="3429590" cy="23241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121463" y="5981580"/>
            <a:ext cx="3691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-(2-этилгексил)фосфорная кислота (Д2ЭГФК)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384" y="20399"/>
            <a:ext cx="4206647" cy="317644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190961" y="3188232"/>
            <a:ext cx="3631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Спектрофотометр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3384" y="3884546"/>
            <a:ext cx="4206647" cy="249741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45708" y="6405431"/>
            <a:ext cx="392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Исследуемые растворы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29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-0.25 3.33333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25 3.7037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/>
      <p:bldP spid="9" grpId="1"/>
      <p:bldP spid="13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27"/>
            <a:ext cx="2240924" cy="31586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0015" y="333256"/>
            <a:ext cx="10827109" cy="1171535"/>
          </a:xfrm>
        </p:spPr>
        <p:txBody>
          <a:bodyPr>
            <a:normAutofit/>
          </a:bodyPr>
          <a:lstStyle/>
          <a:p>
            <a:pPr algn="ctr"/>
            <a:r>
              <a:rPr lang="ru-RU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</a:t>
            </a:r>
            <a:endParaRPr lang="ru-RU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397" y="1906073"/>
            <a:ext cx="11508347" cy="6413679"/>
          </a:xfrm>
        </p:spPr>
        <p:txBody>
          <a:bodyPr>
            <a:normAutofit/>
          </a:bodyPr>
          <a:lstStyle/>
          <a:p>
            <a:pPr marL="0" indent="72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Экстракция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метод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извлечения вещества из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раствора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подходящего растворителя (</a:t>
            </a: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экстрагента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72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Простейший способ экстракции из раствора – однократная или многократная промывка экстрагентом в </a:t>
            </a: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делительной воронке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72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Раствор, полученный в результате экстракции и отделенный тем или другим способом от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нерастворившегося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вещества, называется 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экстрактом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72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Оптическая плотность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мера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того, насколько непрозрачен слой вещества для световых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лучей.</a:t>
            </a:r>
            <a:endParaRPr lang="ru-RU" sz="3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54544" y="6220787"/>
            <a:ext cx="2743200" cy="365125"/>
          </a:xfrm>
        </p:spPr>
        <p:txBody>
          <a:bodyPr/>
          <a:lstStyle/>
          <a:p>
            <a:fld id="{7FB28E94-CFE6-4CF7-B674-37DF40C15A7D}" type="slidenum">
              <a:rPr lang="ru-RU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85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442" y="445666"/>
            <a:ext cx="10515600" cy="1115944"/>
          </a:xfrm>
        </p:spPr>
        <p:txBody>
          <a:bodyPr>
            <a:normAutofit/>
          </a:bodyPr>
          <a:lstStyle/>
          <a:p>
            <a:pPr algn="ctr"/>
            <a:r>
              <a:rPr lang="ru-RU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ВЫВОДЫ</a:t>
            </a:r>
            <a:endParaRPr lang="ru-RU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852" y="2215166"/>
            <a:ext cx="11688649" cy="3876542"/>
          </a:xfrm>
        </p:spPr>
        <p:txBody>
          <a:bodyPr>
            <a:normAutofit/>
          </a:bodyPr>
          <a:lstStyle/>
          <a:p>
            <a:pPr marL="0" indent="45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применение смеси экстрагентов приводит к более полному извлечению неодима, чем использование индивидуальных ТБФ и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Д2ЭГФК;</a:t>
            </a:r>
          </a:p>
          <a:p>
            <a:pPr marL="0" indent="45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из сернокислого раствора неодим извлекается хуже, чем из других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сред.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80301" y="6311900"/>
            <a:ext cx="2743200" cy="365125"/>
          </a:xfrm>
        </p:spPr>
        <p:txBody>
          <a:bodyPr/>
          <a:lstStyle/>
          <a:p>
            <a:fld id="{7FB28E94-CFE6-4CF7-B674-37DF40C15A7D}" type="slidenum">
              <a:rPr lang="ru-RU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321" y="-101690"/>
            <a:ext cx="2883526" cy="28835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235" y="4020134"/>
            <a:ext cx="4617881" cy="302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88449"/>
            <a:ext cx="3810000" cy="4762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92403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52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4821"/>
            <a:ext cx="12192000" cy="1141703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ГДЕ ПРЯЧУТСЯ РЕДКОЗЕМЕЛЬНЫЕ ЭЛЕМЕНТЫ?</a:t>
            </a:r>
            <a:endParaRPr lang="ru-RU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08" y="1558343"/>
            <a:ext cx="9711343" cy="4961614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70" y="3284676"/>
            <a:ext cx="3571875" cy="34671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345769" y="6453304"/>
            <a:ext cx="2743200" cy="365125"/>
          </a:xfrm>
        </p:spPr>
        <p:txBody>
          <a:bodyPr/>
          <a:lstStyle/>
          <a:p>
            <a:fld id="{7FB28E94-CFE6-4CF7-B674-37DF40C15A7D}" type="slidenum">
              <a:rPr lang="ru-RU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959144" y="2756079"/>
            <a:ext cx="154546" cy="15454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302321" y="2541216"/>
            <a:ext cx="1854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Оренбургская область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08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9788344"/>
              </p:ext>
            </p:extLst>
          </p:nvPr>
        </p:nvGraphicFramePr>
        <p:xfrm>
          <a:off x="1" y="0"/>
          <a:ext cx="1219199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5988676" y="4675031"/>
            <a:ext cx="1" cy="29621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32890" y="6402723"/>
            <a:ext cx="2743200" cy="365125"/>
          </a:xfrm>
        </p:spPr>
        <p:txBody>
          <a:bodyPr/>
          <a:lstStyle/>
          <a:p>
            <a:fld id="{7FB28E94-CFE6-4CF7-B674-37DF40C15A7D}" type="slidenum">
              <a:rPr lang="ru-RU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25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F46405-1151-4C5B-93B0-8621A6A4FF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70F46405-1151-4C5B-93B0-8621A6A4FF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70F46405-1151-4C5B-93B0-8621A6A4FF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graphicEl>
                                              <a:dgm id="{70F46405-1151-4C5B-93B0-8621A6A4FF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319CA3-C7C1-4CA9-995F-A585373725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3B319CA3-C7C1-4CA9-995F-A585373725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3B319CA3-C7C1-4CA9-995F-A585373725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3B319CA3-C7C1-4CA9-995F-A585373725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78361B-DCC0-4C65-97A5-3428663E0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D178361B-DCC0-4C65-97A5-3428663E0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D178361B-DCC0-4C65-97A5-3428663E0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D178361B-DCC0-4C65-97A5-3428663E08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43EEDA-59CC-4533-B6C3-9925857D24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EC43EEDA-59CC-4533-B6C3-9925857D24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79A053-8C7A-4061-807D-9636E4ECED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DF79A053-8C7A-4061-807D-9636E4ECED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DF79A053-8C7A-4061-807D-9636E4ECED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DF79A053-8C7A-4061-807D-9636E4ECED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C8AA21-836B-4B5D-B6D5-D0D388935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61C8AA21-836B-4B5D-B6D5-D0D388935D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CC2C24-EEE3-449C-B1B8-5C2D4B5807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D3CC2C24-EEE3-449C-B1B8-5C2D4B5807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D3CC2C24-EEE3-449C-B1B8-5C2D4B5807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graphicEl>
                                              <a:dgm id="{D3CC2C24-EEE3-449C-B1B8-5C2D4B5807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8C82D0-5DDC-46DF-BD9E-E0F9F6DAC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>
                                            <p:graphicEl>
                                              <a:dgm id="{498C82D0-5DDC-46DF-BD9E-E0F9F6DAC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56B6E0-2AEB-4837-ACEB-F03298737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3056B6E0-2AEB-4837-ACEB-F03298737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3056B6E0-2AEB-4837-ACEB-F03298737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3056B6E0-2AEB-4837-ACEB-F032987376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27278" y="107549"/>
            <a:ext cx="11706895" cy="1115945"/>
          </a:xfrm>
        </p:spPr>
        <p:txBody>
          <a:bodyPr>
            <a:normAutofit/>
          </a:bodyPr>
          <a:lstStyle/>
          <a:p>
            <a:pPr algn="ctr"/>
            <a:r>
              <a:rPr lang="ru-RU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НЕОДИМ – КОРОЛЬ МАГНИТОВ</a:t>
            </a:r>
            <a:endParaRPr lang="ru-RU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614" y="756679"/>
            <a:ext cx="2698386" cy="18706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59" y="0"/>
            <a:ext cx="1205247" cy="9405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" y="1276969"/>
            <a:ext cx="4221800" cy="28145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65" y="1807704"/>
            <a:ext cx="3665570" cy="31419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183" y="2312895"/>
            <a:ext cx="3523905" cy="28462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077" y="2721451"/>
            <a:ext cx="3000892" cy="30008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482" y="3277118"/>
            <a:ext cx="4190821" cy="27869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680" y="3638680"/>
            <a:ext cx="3219320" cy="321932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245959" y="6348820"/>
            <a:ext cx="2743200" cy="365125"/>
          </a:xfrm>
        </p:spPr>
        <p:txBody>
          <a:bodyPr/>
          <a:lstStyle/>
          <a:p>
            <a:fld id="{7FB28E94-CFE6-4CF7-B674-37DF40C15A7D}" type="slidenum">
              <a:rPr lang="ru-RU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21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6336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НЕОДИМ – ПЕРЕДОВОЕ СЛОВО В КОСМЕТОЛОГИИ</a:t>
            </a:r>
            <a:endParaRPr lang="ru-RU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7" y="1455170"/>
            <a:ext cx="3867419" cy="36939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6" y="1761745"/>
            <a:ext cx="5088363" cy="33873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03" y="3057457"/>
            <a:ext cx="7267575" cy="370522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298949" y="6397557"/>
            <a:ext cx="2743200" cy="365125"/>
          </a:xfrm>
        </p:spPr>
        <p:txBody>
          <a:bodyPr/>
          <a:lstStyle/>
          <a:p>
            <a:fld id="{7FB28E94-CFE6-4CF7-B674-37DF40C15A7D}" type="slidenum">
              <a:rPr lang="ru-RU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77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14400" y="213153"/>
            <a:ext cx="10483402" cy="1325563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НЕОДИМОВЫЕ ОЧКИ ДЛЯ ДАЛЬТОНИКОВ</a:t>
            </a:r>
            <a:endParaRPr lang="ru-RU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814" y="2369713"/>
            <a:ext cx="5318454" cy="39888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33872" y="0"/>
            <a:ext cx="3558128" cy="23697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52332" y="2778418"/>
            <a:ext cx="6510879" cy="31714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40269" y="5949847"/>
            <a:ext cx="6751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Цветовосприятие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обычного человека и дальтоника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15719"/>
            <a:ext cx="2743200" cy="365125"/>
          </a:xfrm>
        </p:spPr>
        <p:txBody>
          <a:bodyPr/>
          <a:lstStyle/>
          <a:p>
            <a:fld id="{7FB28E94-CFE6-4CF7-B674-37DF40C15A7D}" type="slidenum">
              <a:rPr lang="ru-RU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7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nChroma Очки от Дальтонизм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8932" y="643943"/>
            <a:ext cx="9368110" cy="5269442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20011" y="6369228"/>
            <a:ext cx="2743200" cy="365125"/>
          </a:xfrm>
        </p:spPr>
        <p:txBody>
          <a:bodyPr/>
          <a:lstStyle/>
          <a:p>
            <a:fld id="{7FB28E94-CFE6-4CF7-B674-37DF40C15A7D}" type="slidenum">
              <a:rPr lang="ru-RU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95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042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НЕОДИМ В МЕДИЦИНЕ</a:t>
            </a:r>
            <a:endParaRPr lang="ru-RU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657"/>
            <a:ext cx="6697015" cy="37670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5" y="2280073"/>
            <a:ext cx="5494985" cy="457792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332890" y="6389844"/>
            <a:ext cx="2743200" cy="365125"/>
          </a:xfrm>
        </p:spPr>
        <p:txBody>
          <a:bodyPr/>
          <a:lstStyle/>
          <a:p>
            <a:fld id="{7FB28E94-CFE6-4CF7-B674-37DF40C15A7D}" type="slidenum">
              <a:rPr lang="ru-RU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36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339" y="0"/>
            <a:ext cx="2143125" cy="357187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909" y="294202"/>
            <a:ext cx="10779618" cy="6555346"/>
          </a:xfrm>
        </p:spPr>
        <p:txBody>
          <a:bodyPr>
            <a:normAutofit/>
          </a:bodyPr>
          <a:lstStyle/>
          <a:p>
            <a:pPr marL="0" indent="4500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41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00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4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1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физико-химическое изучение экстракционных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вариантов переработки бедных руд и техногенных отходов для наиболее эффективного извлечения из них неодима и других ценных компонентов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4500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00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00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04986" y="6293251"/>
            <a:ext cx="2743200" cy="365125"/>
          </a:xfrm>
        </p:spPr>
        <p:txBody>
          <a:bodyPr/>
          <a:lstStyle/>
          <a:p>
            <a:fld id="{7FB28E94-CFE6-4CF7-B674-37DF40C15A7D}" type="slidenum">
              <a:rPr lang="ru-RU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42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280</Words>
  <Application>Microsoft Office PowerPoint</Application>
  <PresentationFormat>Широкоэкранный</PresentationFormat>
  <Paragraphs>52</Paragraphs>
  <Slides>14</Slides>
  <Notes>1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ChemSketch</vt:lpstr>
      <vt:lpstr>Министерство образования и науки Российской Федерации ФЕДЕРАЛЬНОЕ ГОСУДАРСТВЕННОЕ БЮДЖЕТНОЕ ОБРАЗОВАТЕЛЬНОЕ УЧРЕЖДЕНИЕ ВЫСШЕГО ОБРАЗОВАНИЯ «ОРЕНБУРГСКИЙ ГОСУДАРСТВЕННЫЙ УНИВЕРСИТЕТ» </vt:lpstr>
      <vt:lpstr>ГДЕ ПРЯЧУТСЯ РЕДКОЗЕМЕЛЬНЫЕ ЭЛЕМЕНТЫ?</vt:lpstr>
      <vt:lpstr>Презентация PowerPoint</vt:lpstr>
      <vt:lpstr>НЕОДИМ – КОРОЛЬ МАГНИТОВ</vt:lpstr>
      <vt:lpstr>НЕОДИМ – ПЕРЕДОВОЕ СЛОВО В КОСМЕТОЛОГИИ</vt:lpstr>
      <vt:lpstr>НЕОДИМОВЫЕ ОЧКИ ДЛЯ ДАЛЬТОНИКОВ</vt:lpstr>
      <vt:lpstr>Презентация PowerPoint</vt:lpstr>
      <vt:lpstr>НЕОДИМ В МЕДИЦИНЕ</vt:lpstr>
      <vt:lpstr>Презентация PowerPoint</vt:lpstr>
      <vt:lpstr>ОСНОВНЫЕ ПОНЯТИЯ</vt:lpstr>
      <vt:lpstr>Презентация PowerPoint</vt:lpstr>
      <vt:lpstr>ОСНОВНЫЕ ПОНЯТИЯ</vt:lpstr>
      <vt:lpstr>ОСНОВНЫЕ ВЫВОДЫ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Виолетта</dc:creator>
  <cp:lastModifiedBy>Виолетта</cp:lastModifiedBy>
  <cp:revision>50</cp:revision>
  <dcterms:created xsi:type="dcterms:W3CDTF">2017-04-19T16:41:52Z</dcterms:created>
  <dcterms:modified xsi:type="dcterms:W3CDTF">2018-03-12T18:07:18Z</dcterms:modified>
</cp:coreProperties>
</file>